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9" r:id="rId5"/>
    <p:sldId id="258" r:id="rId6"/>
    <p:sldId id="270" r:id="rId7"/>
    <p:sldId id="259" r:id="rId8"/>
    <p:sldId id="271" r:id="rId9"/>
    <p:sldId id="260" r:id="rId10"/>
    <p:sldId id="272" r:id="rId11"/>
    <p:sldId id="261" r:id="rId12"/>
    <p:sldId id="273" r:id="rId13"/>
    <p:sldId id="262" r:id="rId14"/>
    <p:sldId id="275" r:id="rId15"/>
    <p:sldId id="263" r:id="rId16"/>
    <p:sldId id="274" r:id="rId17"/>
    <p:sldId id="264" r:id="rId18"/>
    <p:sldId id="276" r:id="rId19"/>
    <p:sldId id="266" r:id="rId20"/>
    <p:sldId id="277" r:id="rId21"/>
    <p:sldId id="26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8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3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1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4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6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1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4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3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0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0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0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766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7-Chapter 8</a:t>
            </a:r>
            <a:endParaRPr lang="en-US" sz="7200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 1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Identifying Sentence Fragments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273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squirrel glides downward, then straight, and finally upward.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flying squirrels more than fifty feet.</a:t>
            </a:r>
          </a:p>
        </p:txBody>
      </p:sp>
    </p:spTree>
    <p:extLst>
      <p:ext uri="{BB962C8B-B14F-4D97-AF65-F5344CB8AC3E}">
        <p14:creationId xmlns:p14="http://schemas.microsoft.com/office/powerpoint/2010/main" val="22938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flying squirrels more than fifty feet.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use a higher starting point.</a:t>
            </a:r>
          </a:p>
        </p:txBody>
      </p:sp>
    </p:spTree>
    <p:extLst>
      <p:ext uri="{BB962C8B-B14F-4D97-AF65-F5344CB8AC3E}">
        <p14:creationId xmlns:p14="http://schemas.microsoft.com/office/powerpoint/2010/main" val="189626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If </a:t>
            </a:r>
            <a:r>
              <a:rPr lang="en-US" dirty="0"/>
              <a:t>they use a higher starting point.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Flying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squirrels live in the forests of Asia, Europe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North America.</a:t>
            </a:r>
          </a:p>
        </p:txBody>
      </p:sp>
    </p:spTree>
    <p:extLst>
      <p:ext uri="{BB962C8B-B14F-4D97-AF65-F5344CB8AC3E}">
        <p14:creationId xmlns:p14="http://schemas.microsoft.com/office/powerpoint/2010/main" val="261631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Flying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squirrels live in the forests of Asia, Europe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North America.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eat berries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birds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eggs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insects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nuts.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240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eat berries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birds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eggs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insects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Nesting in the hollows of trees.</a:t>
            </a:r>
          </a:p>
        </p:txBody>
      </p:sp>
    </p:spTree>
    <p:extLst>
      <p:ext uri="{BB962C8B-B14F-4D97-AF65-F5344CB8AC3E}">
        <p14:creationId xmlns:p14="http://schemas.microsoft.com/office/powerpoint/2010/main" val="79984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143000"/>
            <a:ext cx="5915025" cy="4190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47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Nesting in the hollows of trees.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Notice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this squirrel stretches out its legs to help it glide.</a:t>
            </a:r>
          </a:p>
        </p:txBody>
      </p:sp>
    </p:spTree>
    <p:extLst>
      <p:ext uri="{BB962C8B-B14F-4D97-AF65-F5344CB8AC3E}">
        <p14:creationId xmlns:p14="http://schemas.microsoft.com/office/powerpoint/2010/main" val="360716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Notice how this squirrel stretches out its legs to help it glide.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END!</a:t>
            </a:r>
            <a:endParaRPr lang="en-US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6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flying squirrel a squirrel that can gracefully glide through the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4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flying squirrel a squirrel that can gracefully glide through the air.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90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Asian flying squirrels three feet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651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Asian flying squirrels three feet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Skillfully </a:t>
            </a:r>
            <a:r>
              <a:rPr lang="en-US" sz="3600" dirty="0"/>
              <a:t>leaps from one tree to </a:t>
            </a:r>
            <a:r>
              <a:rPr lang="en-US" sz="3600" dirty="0" smtClean="0"/>
              <a:t>another.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083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Skillfully </a:t>
            </a:r>
            <a:r>
              <a:rPr lang="en-US" dirty="0"/>
              <a:t>leaps from one tree to </a:t>
            </a:r>
            <a:r>
              <a:rPr lang="en-US" dirty="0" smtClean="0"/>
              <a:t>another.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squirrel glides downward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then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straight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finally upward.</a:t>
            </a:r>
          </a:p>
        </p:txBody>
      </p:sp>
    </p:spTree>
    <p:extLst>
      <p:ext uri="{BB962C8B-B14F-4D97-AF65-F5344CB8AC3E}">
        <p14:creationId xmlns:p14="http://schemas.microsoft.com/office/powerpoint/2010/main" val="302289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250</Words>
  <Application>Microsoft Office PowerPoint</Application>
  <PresentationFormat>On-screen Show (4:3)</PresentationFormat>
  <Paragraphs>44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English 7-Chapter 8</vt:lpstr>
      <vt:lpstr>PowerPoint Presentation</vt:lpstr>
      <vt:lpstr>1.</vt:lpstr>
      <vt:lpstr>A flying squirrel a squirrel that can gracefully glide through the air. </vt:lpstr>
      <vt:lpstr>2.</vt:lpstr>
      <vt:lpstr>Some Asian flying squirrels three feet long.</vt:lpstr>
      <vt:lpstr>3.</vt:lpstr>
      <vt:lpstr>Skillfully leaps from one tree to another.</vt:lpstr>
      <vt:lpstr>4.</vt:lpstr>
      <vt:lpstr>The squirrel glides downward, then straight, and finally upward.</vt:lpstr>
      <vt:lpstr>5.</vt:lpstr>
      <vt:lpstr>Some flying squirrels more than fifty feet.</vt:lpstr>
      <vt:lpstr>6.</vt:lpstr>
      <vt:lpstr>If they use a higher starting point.</vt:lpstr>
      <vt:lpstr>7.</vt:lpstr>
      <vt:lpstr>Flying squirrels live in the forests of Asia, Europe, and North America.</vt:lpstr>
      <vt:lpstr>8.</vt:lpstr>
      <vt:lpstr>To eat berries, birds’ eggs, insects, and nuts.</vt:lpstr>
      <vt:lpstr>9.</vt:lpstr>
      <vt:lpstr>Nesting in the hollows of trees.</vt:lpstr>
      <vt:lpstr>10.</vt:lpstr>
      <vt:lpstr>Notice how this squirrel stretches out its legs to help it glide.</vt:lpstr>
      <vt:lpstr>END!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7-Chapter 8</dc:title>
  <dc:creator>Brigitta Post</dc:creator>
  <cp:lastModifiedBy>Brigitta Post</cp:lastModifiedBy>
  <cp:revision>11</cp:revision>
  <dcterms:created xsi:type="dcterms:W3CDTF">2017-09-04T20:36:06Z</dcterms:created>
  <dcterms:modified xsi:type="dcterms:W3CDTF">2019-08-20T22:49:50Z</dcterms:modified>
</cp:coreProperties>
</file>